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30"/>
  </p:notesMasterIdLst>
  <p:sldIdLst>
    <p:sldId id="257" r:id="rId3"/>
    <p:sldId id="258" r:id="rId4"/>
    <p:sldId id="280" r:id="rId5"/>
    <p:sldId id="299" r:id="rId6"/>
    <p:sldId id="284" r:id="rId7"/>
    <p:sldId id="302" r:id="rId8"/>
    <p:sldId id="304" r:id="rId9"/>
    <p:sldId id="305" r:id="rId10"/>
    <p:sldId id="285" r:id="rId11"/>
    <p:sldId id="292" r:id="rId12"/>
    <p:sldId id="300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01" r:id="rId23"/>
    <p:sldId id="297" r:id="rId24"/>
    <p:sldId id="287" r:id="rId25"/>
    <p:sldId id="303" r:id="rId26"/>
    <p:sldId id="286" r:id="rId27"/>
    <p:sldId id="290" r:id="rId28"/>
    <p:sldId id="274" r:id="rId29"/>
  </p:sldIdLst>
  <p:sldSz cx="9144000" cy="5143500" type="screen16x9"/>
  <p:notesSz cx="6858000" cy="9144000"/>
  <p:defaultTextStyle>
    <a:defPPr>
      <a:defRPr lang="fr-FR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0">
          <p15:clr>
            <a:srgbClr val="A4A3A4"/>
          </p15:clr>
        </p15:guide>
        <p15:guide id="2" pos="41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F5"/>
    <a:srgbClr val="000078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298" autoAdjust="0"/>
  </p:normalViewPr>
  <p:slideViewPr>
    <p:cSldViewPr snapToGrid="0" snapToObjects="1">
      <p:cViewPr>
        <p:scale>
          <a:sx n="138" d="100"/>
          <a:sy n="138" d="100"/>
        </p:scale>
        <p:origin x="344" y="208"/>
      </p:cViewPr>
      <p:guideLst>
        <p:guide orient="horz" pos="3080"/>
        <p:guide pos="418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43E93-D019-C445-ADF3-45A9EF5DA07B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3021B-1F87-384E-8BFD-3B88BB50535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5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2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38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401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sous-titre">
    <p:bg>
      <p:bgPr>
        <a:gradFill flip="none" rotWithShape="1">
          <a:gsLst>
            <a:gs pos="0">
              <a:srgbClr val="FCFFFD"/>
            </a:gs>
            <a:gs pos="0">
              <a:srgbClr val="7E909E"/>
            </a:gs>
            <a:gs pos="100000">
              <a:srgbClr val="01214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41558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13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063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2134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73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8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8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8887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071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233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469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8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3013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8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8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9894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060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03136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sous-titre">
    <p:bg>
      <p:bgPr>
        <a:gradFill flip="none" rotWithShape="1">
          <a:gsLst>
            <a:gs pos="0">
              <a:srgbClr val="FCFFFD"/>
            </a:gs>
            <a:gs pos="0">
              <a:srgbClr val="7E909E"/>
            </a:gs>
            <a:gs pos="100000">
              <a:srgbClr val="01214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25196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94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70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8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8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88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26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65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8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8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8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8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7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61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B02AD-15BE-0C4D-8E90-4D0A48E5486D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99BAD-242C-4445-AE4C-6C1B920A0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89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1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45717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8" algn="l" defTabSz="45717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45717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8" algn="l" defTabSz="45717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B02AD-15BE-0C4D-8E90-4D0A48E5486D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09/05/2016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99BAD-242C-4445-AE4C-6C1B920A0562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443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4571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45717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8" algn="l" defTabSz="45717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45717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8" algn="l" defTabSz="45717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RED-BLANC.png"/>
          <p:cNvPicPr/>
          <p:nvPr/>
        </p:nvPicPr>
        <p:blipFill>
          <a:blip r:embed="rId2">
            <a:extLst/>
          </a:blip>
          <a:srcRect t="34770" b="32839"/>
          <a:stretch>
            <a:fillRect/>
          </a:stretch>
        </p:blipFill>
        <p:spPr>
          <a:xfrm>
            <a:off x="3407866" y="2056848"/>
            <a:ext cx="2328262" cy="754107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>
            <a:off x="3055780" y="2878639"/>
            <a:ext cx="3032457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336" tIns="21336" rIns="21336" bIns="21336" anchor="ctr">
            <a:spAutoFit/>
          </a:bodyPr>
          <a:lstStyle>
            <a:lvl1pPr>
              <a:defRPr sz="3000" spc="9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 algn="ctr">
              <a:defRPr sz="1800" spc="0">
                <a:solidFill>
                  <a:srgbClr val="000000"/>
                </a:solidFill>
              </a:defRPr>
            </a:pPr>
            <a:r>
              <a:rPr lang="fr-FR" sz="1300" spc="378" dirty="0" smtClean="0">
                <a:solidFill>
                  <a:schemeClr val="bg1"/>
                </a:solidFill>
              </a:rPr>
              <a:t>Mini Activation Force 10. </a:t>
            </a:r>
          </a:p>
          <a:p>
            <a:pPr lvl="0" algn="ctr">
              <a:defRPr sz="1800" spc="0">
                <a:solidFill>
                  <a:srgbClr val="000000"/>
                </a:solidFill>
              </a:defRPr>
            </a:pPr>
            <a:r>
              <a:rPr lang="fr-FR" sz="1300" spc="378" dirty="0" smtClean="0">
                <a:solidFill>
                  <a:schemeClr val="bg1"/>
                </a:solidFill>
              </a:rPr>
              <a:t>23.03.2016</a:t>
            </a:r>
            <a:endParaRPr sz="1300" spc="378" dirty="0">
              <a:solidFill>
                <a:schemeClr val="bg1"/>
              </a:solidFill>
            </a:endParaRPr>
          </a:p>
        </p:txBody>
      </p:sp>
      <p:pic>
        <p:nvPicPr>
          <p:cNvPr id="32" name="Marcel-wh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5775" y="4585048"/>
            <a:ext cx="692450" cy="5789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7012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93664" y="1552089"/>
            <a:ext cx="3333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  <a:r>
              <a:rPr lang="fr-FR" dirty="0" smtClean="0"/>
              <a:t>.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/>
              <a:t>the interface.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 smtClean="0"/>
              <a:t>start</a:t>
            </a:r>
            <a:r>
              <a:rPr lang="fr-FR" dirty="0"/>
              <a:t> </a:t>
            </a:r>
            <a:r>
              <a:rPr lang="fr-FR" dirty="0" smtClean="0"/>
              <a:t>to </a:t>
            </a:r>
            <a:r>
              <a:rPr lang="fr-FR" b="1" dirty="0" err="1"/>
              <a:t>create</a:t>
            </a:r>
            <a:r>
              <a:rPr lang="fr-FR" b="1" dirty="0"/>
              <a:t> the </a:t>
            </a:r>
            <a:r>
              <a:rPr lang="fr-FR" b="1" dirty="0" smtClean="0"/>
              <a:t>Force 10 </a:t>
            </a:r>
            <a:r>
              <a:rPr lang="fr-FR" dirty="0" err="1"/>
              <a:t>who</a:t>
            </a:r>
            <a:r>
              <a:rPr lang="fr-FR" dirty="0"/>
              <a:t> looks </a:t>
            </a:r>
            <a:r>
              <a:rPr lang="fr-FR" dirty="0" err="1"/>
              <a:t>like</a:t>
            </a:r>
            <a:r>
              <a:rPr lang="fr-FR" dirty="0"/>
              <a:t> us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zh-CN" altLang="en-US" dirty="0"/>
              <a:t>接下来进入界面</a:t>
            </a:r>
            <a:r>
              <a:rPr lang="zh-CN" altLang="en-US" dirty="0" smtClean="0"/>
              <a:t>，我们可以开始创造和我们</a:t>
            </a:r>
            <a:r>
              <a:rPr lang="zh-CN" altLang="en-US" dirty="0"/>
              <a:t>自己相似的</a:t>
            </a:r>
            <a:r>
              <a:rPr lang="en-US" altLang="zh-CN" dirty="0"/>
              <a:t>Force10</a:t>
            </a:r>
            <a:r>
              <a:rPr lang="fr-FR" altLang="zh-CN" dirty="0"/>
              <a:t> </a:t>
            </a:r>
          </a:p>
        </p:txBody>
      </p:sp>
      <p:sp>
        <p:nvSpPr>
          <p:cNvPr id="8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pic>
        <p:nvPicPr>
          <p:cNvPr id="4" name="Image 3" descr="miniope_force1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832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pic>
        <p:nvPicPr>
          <p:cNvPr id="2" name="Image 1" descr="miniope_force1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93664" y="1701501"/>
            <a:ext cx="33339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/>
              <a:t>scroll </a:t>
            </a:r>
            <a:r>
              <a:rPr lang="fr-FR" b="1" dirty="0" err="1"/>
              <a:t>shackles</a:t>
            </a:r>
            <a:r>
              <a:rPr lang="fr-FR" b="1" dirty="0"/>
              <a:t> and </a:t>
            </a:r>
            <a:r>
              <a:rPr lang="fr-FR" b="1" dirty="0" err="1"/>
              <a:t>cables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provide</a:t>
            </a:r>
            <a:r>
              <a:rPr lang="fr-FR" dirty="0"/>
              <a:t> all possible </a:t>
            </a:r>
            <a:r>
              <a:rPr lang="fr-FR" dirty="0" err="1" smtClean="0"/>
              <a:t>combinations</a:t>
            </a:r>
            <a:r>
              <a:rPr lang="fr-FR" dirty="0" smtClean="0"/>
              <a:t>..</a:t>
            </a:r>
          </a:p>
          <a:p>
            <a:endParaRPr lang="fr-FR" dirty="0" smtClean="0"/>
          </a:p>
          <a:p>
            <a:r>
              <a:rPr lang="zh-CN" altLang="en-US" dirty="0" smtClean="0"/>
              <a:t>我们滚动各种卸扣和链</a:t>
            </a:r>
            <a:r>
              <a:rPr lang="zh-CN" altLang="en-US" dirty="0"/>
              <a:t>条的组合，以创造各种可能的结合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0842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pic>
        <p:nvPicPr>
          <p:cNvPr id="2" name="Image 1" descr="miniope_force1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93664" y="1701501"/>
            <a:ext cx="33339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7.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/>
              <a:t>scroll </a:t>
            </a:r>
            <a:r>
              <a:rPr lang="fr-FR" b="1" dirty="0" err="1"/>
              <a:t>shackles</a:t>
            </a:r>
            <a:r>
              <a:rPr lang="fr-FR" b="1" dirty="0"/>
              <a:t> and </a:t>
            </a:r>
            <a:r>
              <a:rPr lang="fr-FR" b="1" dirty="0" err="1"/>
              <a:t>cables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provide</a:t>
            </a:r>
            <a:r>
              <a:rPr lang="fr-FR" dirty="0"/>
              <a:t> all possible </a:t>
            </a:r>
            <a:r>
              <a:rPr lang="fr-FR" dirty="0" err="1"/>
              <a:t>combinations</a:t>
            </a:r>
            <a:r>
              <a:rPr lang="fr-FR" dirty="0" smtClean="0"/>
              <a:t>..</a:t>
            </a:r>
          </a:p>
          <a:p>
            <a:endParaRPr lang="fr-FR" dirty="0" smtClean="0"/>
          </a:p>
          <a:p>
            <a:r>
              <a:rPr lang="zh-CN" altLang="en-US" dirty="0" smtClean="0"/>
              <a:t>我们滚动各种卸扣和链</a:t>
            </a:r>
            <a:r>
              <a:rPr lang="zh-CN" altLang="en-US" dirty="0"/>
              <a:t>条的组合，以创造各种可能的结合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090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pic>
        <p:nvPicPr>
          <p:cNvPr id="2" name="Image 1" descr="miniope_force1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93664" y="1701501"/>
            <a:ext cx="33339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8.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/>
              <a:t>scroll </a:t>
            </a:r>
            <a:r>
              <a:rPr lang="fr-FR" b="1" dirty="0" err="1"/>
              <a:t>shackles</a:t>
            </a:r>
            <a:r>
              <a:rPr lang="fr-FR" b="1" dirty="0"/>
              <a:t> and </a:t>
            </a:r>
            <a:r>
              <a:rPr lang="fr-FR" b="1" dirty="0" err="1"/>
              <a:t>cables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provide</a:t>
            </a:r>
            <a:r>
              <a:rPr lang="fr-FR" dirty="0"/>
              <a:t> all possible </a:t>
            </a:r>
            <a:r>
              <a:rPr lang="fr-FR" dirty="0" err="1"/>
              <a:t>combinations</a:t>
            </a:r>
            <a:r>
              <a:rPr lang="fr-FR" dirty="0" smtClean="0"/>
              <a:t>..</a:t>
            </a:r>
          </a:p>
          <a:p>
            <a:endParaRPr lang="fr-FR" dirty="0" smtClean="0"/>
          </a:p>
          <a:p>
            <a:r>
              <a:rPr lang="zh-CN" altLang="en-US" dirty="0" smtClean="0"/>
              <a:t>我们滚动各种卸扣和链</a:t>
            </a:r>
            <a:r>
              <a:rPr lang="zh-CN" altLang="en-US" dirty="0"/>
              <a:t>条的组合，以创造各种可能的结合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50926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93664" y="1701501"/>
            <a:ext cx="33339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/>
              <a:t>scroll </a:t>
            </a:r>
            <a:r>
              <a:rPr lang="fr-FR" b="1" dirty="0" err="1"/>
              <a:t>shackles</a:t>
            </a:r>
            <a:r>
              <a:rPr lang="fr-FR" b="1" dirty="0"/>
              <a:t> and </a:t>
            </a:r>
            <a:r>
              <a:rPr lang="fr-FR" b="1" dirty="0" err="1"/>
              <a:t>cables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provide</a:t>
            </a:r>
            <a:r>
              <a:rPr lang="fr-FR" dirty="0"/>
              <a:t> all possible </a:t>
            </a:r>
            <a:r>
              <a:rPr lang="fr-FR" dirty="0" err="1"/>
              <a:t>combinations</a:t>
            </a:r>
            <a:r>
              <a:rPr lang="fr-FR" dirty="0" smtClean="0"/>
              <a:t>..</a:t>
            </a:r>
          </a:p>
          <a:p>
            <a:endParaRPr lang="fr-FR" dirty="0" smtClean="0"/>
          </a:p>
          <a:p>
            <a:r>
              <a:rPr lang="zh-CN" altLang="en-US" dirty="0" smtClean="0"/>
              <a:t>我们滚动各种卸扣和链</a:t>
            </a:r>
            <a:r>
              <a:rPr lang="zh-CN" altLang="en-US" dirty="0"/>
              <a:t>条的组合，以创造各种可能的结合</a:t>
            </a:r>
            <a:endParaRPr lang="fr-FR" dirty="0"/>
          </a:p>
        </p:txBody>
      </p:sp>
      <p:pic>
        <p:nvPicPr>
          <p:cNvPr id="3" name="Image 2" descr="miniope_force10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668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93664" y="1701501"/>
            <a:ext cx="33339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10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/>
              <a:t>scroll </a:t>
            </a:r>
            <a:r>
              <a:rPr lang="fr-FR" b="1" dirty="0" err="1"/>
              <a:t>shackles</a:t>
            </a:r>
            <a:r>
              <a:rPr lang="fr-FR" b="1" dirty="0"/>
              <a:t> and </a:t>
            </a:r>
            <a:r>
              <a:rPr lang="fr-FR" b="1" dirty="0" err="1"/>
              <a:t>cables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provide</a:t>
            </a:r>
            <a:r>
              <a:rPr lang="fr-FR" dirty="0"/>
              <a:t> all possible </a:t>
            </a:r>
            <a:r>
              <a:rPr lang="fr-FR" dirty="0" err="1"/>
              <a:t>combinations</a:t>
            </a:r>
            <a:r>
              <a:rPr lang="fr-FR" dirty="0" smtClean="0"/>
              <a:t>..</a:t>
            </a:r>
          </a:p>
          <a:p>
            <a:endParaRPr lang="fr-FR" dirty="0" smtClean="0"/>
          </a:p>
          <a:p>
            <a:r>
              <a:rPr lang="zh-CN" altLang="en-US" dirty="0" smtClean="0"/>
              <a:t>我们滚动各种卸扣和链</a:t>
            </a:r>
            <a:r>
              <a:rPr lang="zh-CN" altLang="en-US" dirty="0"/>
              <a:t>条的组合，以创造各种可能的结合</a:t>
            </a:r>
            <a:endParaRPr lang="fr-FR" dirty="0"/>
          </a:p>
        </p:txBody>
      </p:sp>
      <p:pic>
        <p:nvPicPr>
          <p:cNvPr id="2" name="Image 1" descr="miniope_force10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93664" y="1701501"/>
            <a:ext cx="33339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11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/>
              <a:t>scroll </a:t>
            </a:r>
            <a:r>
              <a:rPr lang="fr-FR" b="1" dirty="0" err="1"/>
              <a:t>shackles</a:t>
            </a:r>
            <a:r>
              <a:rPr lang="fr-FR" b="1" dirty="0"/>
              <a:t> and </a:t>
            </a:r>
            <a:r>
              <a:rPr lang="fr-FR" b="1" dirty="0" err="1"/>
              <a:t>cables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provide</a:t>
            </a:r>
            <a:r>
              <a:rPr lang="fr-FR" dirty="0"/>
              <a:t> all possible </a:t>
            </a:r>
            <a:r>
              <a:rPr lang="fr-FR" dirty="0" err="1"/>
              <a:t>combinations</a:t>
            </a:r>
            <a:r>
              <a:rPr lang="fr-FR" dirty="0" smtClean="0"/>
              <a:t>..</a:t>
            </a:r>
          </a:p>
          <a:p>
            <a:endParaRPr lang="fr-FR" dirty="0" smtClean="0"/>
          </a:p>
          <a:p>
            <a:r>
              <a:rPr lang="zh-CN" altLang="en-US" dirty="0" smtClean="0"/>
              <a:t>我们滚动各种卸扣和链</a:t>
            </a:r>
            <a:r>
              <a:rPr lang="zh-CN" altLang="en-US" dirty="0"/>
              <a:t>条的组合，以创造各种可能的结合</a:t>
            </a:r>
            <a:endParaRPr lang="fr-FR" dirty="0"/>
          </a:p>
        </p:txBody>
      </p:sp>
      <p:pic>
        <p:nvPicPr>
          <p:cNvPr id="3" name="Image 2" descr="miniope_force1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47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93664" y="1701501"/>
            <a:ext cx="33339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12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/>
              <a:t>scroll </a:t>
            </a:r>
            <a:r>
              <a:rPr lang="fr-FR" b="1" dirty="0" err="1"/>
              <a:t>shackles</a:t>
            </a:r>
            <a:r>
              <a:rPr lang="fr-FR" b="1" dirty="0"/>
              <a:t> and </a:t>
            </a:r>
            <a:r>
              <a:rPr lang="fr-FR" b="1" dirty="0" err="1"/>
              <a:t>cables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provide</a:t>
            </a:r>
            <a:r>
              <a:rPr lang="fr-FR" dirty="0"/>
              <a:t> all possible </a:t>
            </a:r>
            <a:r>
              <a:rPr lang="fr-FR" dirty="0" err="1"/>
              <a:t>combinations</a:t>
            </a:r>
            <a:r>
              <a:rPr lang="fr-FR" dirty="0" smtClean="0"/>
              <a:t>..</a:t>
            </a:r>
          </a:p>
          <a:p>
            <a:endParaRPr lang="fr-FR" dirty="0" smtClean="0"/>
          </a:p>
          <a:p>
            <a:r>
              <a:rPr lang="zh-CN" altLang="en-US" dirty="0" smtClean="0"/>
              <a:t>我们滚动各种卸扣和链</a:t>
            </a:r>
            <a:r>
              <a:rPr lang="zh-CN" altLang="en-US" dirty="0"/>
              <a:t>条的组合，以创造各种可能的结合</a:t>
            </a:r>
            <a:endParaRPr lang="fr-FR" dirty="0"/>
          </a:p>
        </p:txBody>
      </p:sp>
      <p:pic>
        <p:nvPicPr>
          <p:cNvPr id="2" name="Image 1" descr="miniope_force10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582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93664" y="1701501"/>
            <a:ext cx="33339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13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/>
              <a:t>scroll </a:t>
            </a:r>
            <a:r>
              <a:rPr lang="fr-FR" b="1" dirty="0" err="1"/>
              <a:t>shackles</a:t>
            </a:r>
            <a:r>
              <a:rPr lang="fr-FR" b="1" dirty="0"/>
              <a:t> and </a:t>
            </a:r>
            <a:r>
              <a:rPr lang="fr-FR" b="1" dirty="0" err="1"/>
              <a:t>cables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provide</a:t>
            </a:r>
            <a:r>
              <a:rPr lang="fr-FR" dirty="0"/>
              <a:t> all possible </a:t>
            </a:r>
            <a:r>
              <a:rPr lang="fr-FR" dirty="0" err="1"/>
              <a:t>combinations</a:t>
            </a:r>
            <a:r>
              <a:rPr lang="fr-FR" dirty="0" smtClean="0"/>
              <a:t>..</a:t>
            </a:r>
          </a:p>
          <a:p>
            <a:endParaRPr lang="fr-FR" dirty="0" smtClean="0"/>
          </a:p>
          <a:p>
            <a:r>
              <a:rPr lang="zh-CN" altLang="en-US" dirty="0" smtClean="0"/>
              <a:t>我们滚动各种卸扣和链</a:t>
            </a:r>
            <a:r>
              <a:rPr lang="zh-CN" altLang="en-US" dirty="0"/>
              <a:t>条的组合，以创造各种可能的结合</a:t>
            </a:r>
            <a:endParaRPr lang="fr-FR" dirty="0"/>
          </a:p>
        </p:txBody>
      </p:sp>
      <p:pic>
        <p:nvPicPr>
          <p:cNvPr id="3" name="Image 2" descr="miniope_force10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07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93664" y="1701501"/>
            <a:ext cx="33339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14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b="1" dirty="0"/>
              <a:t>scroll </a:t>
            </a:r>
            <a:r>
              <a:rPr lang="fr-FR" b="1" dirty="0" err="1"/>
              <a:t>shackles</a:t>
            </a:r>
            <a:r>
              <a:rPr lang="fr-FR" b="1" dirty="0"/>
              <a:t> and </a:t>
            </a:r>
            <a:r>
              <a:rPr lang="fr-FR" b="1" dirty="0" err="1"/>
              <a:t>cables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provide</a:t>
            </a:r>
            <a:r>
              <a:rPr lang="fr-FR" dirty="0"/>
              <a:t> all possible </a:t>
            </a:r>
            <a:r>
              <a:rPr lang="fr-FR" dirty="0" err="1"/>
              <a:t>combinations</a:t>
            </a:r>
            <a:r>
              <a:rPr lang="fr-FR" dirty="0"/>
              <a:t>.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zh-CN" altLang="en-US" dirty="0" smtClean="0"/>
              <a:t>我们滚动各种卸扣和链</a:t>
            </a:r>
            <a:r>
              <a:rPr lang="zh-CN" altLang="en-US" dirty="0"/>
              <a:t>条的组合，以创造各种可能的结合</a:t>
            </a:r>
            <a:endParaRPr lang="fr-FR" b="1" dirty="0" smtClean="0"/>
          </a:p>
        </p:txBody>
      </p:sp>
      <p:pic>
        <p:nvPicPr>
          <p:cNvPr id="2" name="Image 1" descr="miniope_force10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732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554769" y="1776853"/>
            <a:ext cx="4034463" cy="138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1336" tIns="21336" rIns="21336" bIns="21336" anchor="ctr">
            <a:spAutoFit/>
          </a:bodyPr>
          <a:lstStyle>
            <a:lvl1pPr>
              <a:defRPr spc="25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 algn="ctr">
              <a:defRPr sz="1800" spc="0">
                <a:solidFill>
                  <a:srgbClr val="000000"/>
                </a:solidFill>
              </a:defRPr>
            </a:pPr>
            <a:r>
              <a:rPr lang="fr-FR" sz="2100" spc="1050" dirty="0" smtClean="0">
                <a:solidFill>
                  <a:schemeClr val="bg1"/>
                </a:solidFill>
              </a:rPr>
              <a:t>FORCE 10</a:t>
            </a:r>
          </a:p>
          <a:p>
            <a:pPr lvl="0" algn="ctr">
              <a:defRPr sz="1800" spc="0">
                <a:solidFill>
                  <a:srgbClr val="000000"/>
                </a:solidFill>
              </a:defRPr>
            </a:pPr>
            <a:endParaRPr lang="fr-FR" sz="2400" spc="1050" dirty="0" smtClean="0">
              <a:solidFill>
                <a:schemeClr val="tx1"/>
              </a:solidFill>
            </a:endParaRPr>
          </a:p>
          <a:p>
            <a:pPr lvl="0" algn="ctr">
              <a:defRPr sz="1800" spc="0">
                <a:solidFill>
                  <a:srgbClr val="000000"/>
                </a:solidFill>
              </a:defRPr>
            </a:pPr>
            <a:r>
              <a:rPr lang="fr-FR" sz="1400" spc="1050" dirty="0" smtClean="0">
                <a:solidFill>
                  <a:schemeClr val="tx1"/>
                </a:solidFill>
                <a:latin typeface="Avenir Black"/>
                <a:cs typeface="Avenir Black"/>
              </a:rPr>
              <a:t>WeChat Activation</a:t>
            </a:r>
          </a:p>
          <a:p>
            <a:pPr lvl="0" algn="ctr">
              <a:defRPr sz="1800" spc="0">
                <a:solidFill>
                  <a:srgbClr val="000000"/>
                </a:solidFill>
              </a:defRPr>
            </a:pPr>
            <a:r>
              <a:rPr lang="fr-FR" sz="1400" spc="1050" dirty="0" smtClean="0">
                <a:solidFill>
                  <a:schemeClr val="tx1"/>
                </a:solidFill>
                <a:latin typeface="Avenir Black"/>
                <a:cs typeface="Avenir Black"/>
              </a:rPr>
              <a:t>China</a:t>
            </a:r>
          </a:p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zh-CN" altLang="en-US" sz="1400" spc="1050" dirty="0" smtClean="0">
                <a:solidFill>
                  <a:schemeClr val="tx1"/>
                </a:solidFill>
                <a:latin typeface="Avenir Black"/>
                <a:cs typeface="Avenir Black"/>
              </a:rPr>
              <a:t>中国地区微信互动</a:t>
            </a:r>
            <a:endParaRPr lang="fr-FR" altLang="zh-CN" sz="1400" spc="1050" dirty="0">
              <a:solidFill>
                <a:schemeClr val="tx1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41340688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93664" y="1701501"/>
            <a:ext cx="3333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15. .. </a:t>
            </a:r>
            <a:r>
              <a:rPr lang="fr-FR" dirty="0" err="1" smtClean="0"/>
              <a:t>Until</a:t>
            </a:r>
            <a:r>
              <a:rPr lang="fr-FR" dirty="0" smtClean="0"/>
              <a:t> the </a:t>
            </a:r>
            <a:r>
              <a:rPr lang="fr-FR" dirty="0" err="1"/>
              <a:t>ideal</a:t>
            </a:r>
            <a:r>
              <a:rPr lang="fr-FR" dirty="0"/>
              <a:t> </a:t>
            </a:r>
            <a:r>
              <a:rPr lang="fr-FR" dirty="0" err="1"/>
              <a:t>combination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wish</a:t>
            </a:r>
            <a:r>
              <a:rPr lang="fr-FR" dirty="0"/>
              <a:t> to </a:t>
            </a:r>
            <a:r>
              <a:rPr lang="fr-FR" dirty="0" err="1"/>
              <a:t>bring</a:t>
            </a:r>
            <a:r>
              <a:rPr lang="fr-FR" dirty="0" smtClean="0"/>
              <a:t>.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直到找到我们希望佩戴</a:t>
            </a:r>
            <a:r>
              <a:rPr lang="zh-CN" altLang="en-US" dirty="0"/>
              <a:t>的</a:t>
            </a:r>
            <a:r>
              <a:rPr lang="zh-CN" altLang="en-US" dirty="0" smtClean="0"/>
              <a:t>最理想的组合</a:t>
            </a:r>
            <a:endParaRPr lang="fr-FR" dirty="0"/>
          </a:p>
          <a:p>
            <a:r>
              <a:rPr lang="fr-FR" b="1" dirty="0" err="1" smtClean="0"/>
              <a:t>We</a:t>
            </a:r>
            <a:r>
              <a:rPr lang="fr-FR" b="1" dirty="0" smtClean="0"/>
              <a:t> </a:t>
            </a:r>
            <a:r>
              <a:rPr lang="fr-FR" b="1" dirty="0" err="1"/>
              <a:t>validate</a:t>
            </a:r>
            <a:r>
              <a:rPr lang="fr-FR" b="1" dirty="0"/>
              <a:t> </a:t>
            </a:r>
            <a:r>
              <a:rPr lang="fr-FR" b="1" dirty="0" err="1"/>
              <a:t>our</a:t>
            </a:r>
            <a:r>
              <a:rPr lang="fr-FR" b="1" dirty="0"/>
              <a:t> </a:t>
            </a:r>
            <a:r>
              <a:rPr lang="fr-FR" b="1" dirty="0" err="1"/>
              <a:t>creation</a:t>
            </a:r>
            <a:r>
              <a:rPr lang="fr-FR" b="1" dirty="0" smtClean="0"/>
              <a:t>.</a:t>
            </a:r>
          </a:p>
          <a:p>
            <a:r>
              <a:rPr lang="zh-CN" altLang="en-US" b="1" dirty="0"/>
              <a:t>确认您创造的选择</a:t>
            </a:r>
            <a:endParaRPr lang="fr-FR" b="1" dirty="0" smtClean="0"/>
          </a:p>
        </p:txBody>
      </p:sp>
      <p:pic>
        <p:nvPicPr>
          <p:cNvPr id="3" name="Image 2" descr="miniope_force10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59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89891" y="651807"/>
            <a:ext cx="42589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16. </a:t>
            </a:r>
            <a:r>
              <a:rPr lang="fr-FR" dirty="0"/>
              <a:t>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participation in the </a:t>
            </a:r>
            <a:r>
              <a:rPr lang="fr-FR" dirty="0" err="1"/>
              <a:t>draw</a:t>
            </a:r>
            <a:r>
              <a:rPr lang="fr-FR" dirty="0"/>
              <a:t> to </a:t>
            </a:r>
            <a:r>
              <a:rPr lang="fr-FR" dirty="0" err="1"/>
              <a:t>win</a:t>
            </a:r>
            <a:r>
              <a:rPr lang="fr-FR" dirty="0"/>
              <a:t> a </a:t>
            </a:r>
            <a:r>
              <a:rPr lang="fr-FR" dirty="0" err="1"/>
              <a:t>personalized</a:t>
            </a:r>
            <a:r>
              <a:rPr lang="fr-FR" dirty="0"/>
              <a:t> bracelet,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fill</a:t>
            </a:r>
            <a:r>
              <a:rPr lang="fr-FR" dirty="0"/>
              <a:t> the </a:t>
            </a:r>
            <a:r>
              <a:rPr lang="fr-FR" dirty="0" err="1"/>
              <a:t>form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 smtClean="0"/>
              <a:t>:</a:t>
            </a:r>
          </a:p>
          <a:p>
            <a:r>
              <a:rPr lang="zh-CN" altLang="en-US" dirty="0"/>
              <a:t>为了获得抽签机会赢得手链，我们需要填下下述的表格</a:t>
            </a:r>
            <a:r>
              <a:rPr lang="fr-FR" altLang="zh-CN" dirty="0"/>
              <a:t> : 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Last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zh-CN" altLang="en-US" dirty="0" smtClean="0"/>
              <a:t>姓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First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zh-CN" altLang="en-US" dirty="0" smtClean="0"/>
              <a:t>名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 smtClean="0"/>
              <a:t>Gender</a:t>
            </a:r>
            <a:r>
              <a:rPr lang="fr-FR" dirty="0" smtClean="0"/>
              <a:t> </a:t>
            </a:r>
            <a:r>
              <a:rPr lang="zh-CN" altLang="en-US" dirty="0" smtClean="0"/>
              <a:t>性别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E-mail </a:t>
            </a:r>
            <a:r>
              <a:rPr lang="zh-CN" altLang="en-US" dirty="0" smtClean="0"/>
              <a:t>邮箱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City </a:t>
            </a:r>
            <a:r>
              <a:rPr lang="zh-CN" altLang="en-US" dirty="0" smtClean="0"/>
              <a:t>城市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Birth</a:t>
            </a:r>
            <a:r>
              <a:rPr lang="fr-FR" dirty="0"/>
              <a:t> </a:t>
            </a:r>
            <a:r>
              <a:rPr lang="fr-FR" dirty="0" smtClean="0"/>
              <a:t>date </a:t>
            </a:r>
            <a:r>
              <a:rPr lang="zh-CN" altLang="en-US" dirty="0" smtClean="0"/>
              <a:t>出生日期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smtClean="0"/>
              <a:t>Newsletter </a:t>
            </a:r>
            <a:r>
              <a:rPr lang="zh-CN" altLang="en-US" dirty="0" smtClean="0"/>
              <a:t>选项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validate</a:t>
            </a:r>
            <a:r>
              <a:rPr lang="fr-FR" b="1" dirty="0"/>
              <a:t> </a:t>
            </a:r>
            <a:r>
              <a:rPr lang="fr-FR" b="1" dirty="0" err="1"/>
              <a:t>our</a:t>
            </a:r>
            <a:r>
              <a:rPr lang="fr-FR" b="1" dirty="0"/>
              <a:t> participation</a:t>
            </a:r>
            <a:r>
              <a:rPr lang="fr-FR" b="1" dirty="0" smtClean="0"/>
              <a:t>.</a:t>
            </a:r>
            <a:r>
              <a:rPr lang="zh-CN" altLang="en-US" b="1" dirty="0"/>
              <a:t>确认参与活动</a:t>
            </a:r>
            <a:endParaRPr lang="fr-FR" b="1" dirty="0"/>
          </a:p>
        </p:txBody>
      </p:sp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pic>
        <p:nvPicPr>
          <p:cNvPr id="2" name="Image 1" descr="miniope_force10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23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77240" y="1357853"/>
            <a:ext cx="38503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17. </a:t>
            </a:r>
            <a:r>
              <a:rPr lang="fr-FR" dirty="0"/>
              <a:t>Our </a:t>
            </a:r>
            <a:r>
              <a:rPr lang="fr-FR" dirty="0" err="1"/>
              <a:t>creation</a:t>
            </a:r>
            <a:r>
              <a:rPr lang="fr-FR" dirty="0"/>
              <a:t> </a:t>
            </a:r>
            <a:r>
              <a:rPr lang="fr-FR" dirty="0" err="1"/>
              <a:t>appears</a:t>
            </a:r>
            <a:r>
              <a:rPr lang="fr-FR" dirty="0"/>
              <a:t> and tells us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have the chance to </a:t>
            </a:r>
            <a:r>
              <a:rPr lang="fr-FR" dirty="0" err="1"/>
              <a:t>be</a:t>
            </a:r>
            <a:r>
              <a:rPr lang="fr-FR" dirty="0"/>
              <a:t> the winner and wear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soon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wrist</a:t>
            </a:r>
            <a:r>
              <a:rPr lang="fr-FR" dirty="0"/>
              <a:t>!</a:t>
            </a:r>
          </a:p>
          <a:p>
            <a:r>
              <a:rPr lang="zh-CN" altLang="en-US" dirty="0" smtClean="0"/>
              <a:t>创造作品出现</a:t>
            </a:r>
            <a:r>
              <a:rPr lang="zh-CN" altLang="en-US" dirty="0"/>
              <a:t>，</a:t>
            </a:r>
            <a:r>
              <a:rPr lang="zh-CN" altLang="en-US" dirty="0" smtClean="0"/>
              <a:t>并</a:t>
            </a:r>
            <a:r>
              <a:rPr lang="zh-CN" altLang="en-US" dirty="0"/>
              <a:t>告</a:t>
            </a:r>
            <a:r>
              <a:rPr lang="zh-CN" altLang="en-US" dirty="0" smtClean="0"/>
              <a:t>知将</a:t>
            </a:r>
            <a:r>
              <a:rPr lang="zh-CN" altLang="en-US" dirty="0"/>
              <a:t>有机会获得手链，可以戴</a:t>
            </a:r>
            <a:r>
              <a:rPr lang="zh-CN" altLang="en-US" dirty="0" smtClean="0"/>
              <a:t>在我们的</a:t>
            </a:r>
            <a:r>
              <a:rPr lang="zh-CN" altLang="en-US" dirty="0"/>
              <a:t>手腕上</a:t>
            </a:r>
            <a:r>
              <a:rPr lang="fr-FR" altLang="zh-CN" dirty="0"/>
              <a:t> </a:t>
            </a:r>
          </a:p>
          <a:p>
            <a:endParaRPr lang="fr-FR" dirty="0"/>
          </a:p>
          <a:p>
            <a:r>
              <a:rPr lang="fr-FR" dirty="0"/>
              <a:t>This page </a:t>
            </a:r>
            <a:r>
              <a:rPr lang="fr-FR" dirty="0" err="1"/>
              <a:t>gives</a:t>
            </a:r>
            <a:r>
              <a:rPr lang="fr-FR" dirty="0"/>
              <a:t> us the </a:t>
            </a:r>
            <a:r>
              <a:rPr lang="fr-FR" dirty="0" err="1"/>
              <a:t>opportunity</a:t>
            </a:r>
            <a:r>
              <a:rPr lang="fr-FR" dirty="0"/>
              <a:t> to </a:t>
            </a:r>
            <a:r>
              <a:rPr lang="fr-FR" b="1" dirty="0" err="1"/>
              <a:t>share</a:t>
            </a:r>
            <a:r>
              <a:rPr lang="fr-FR" b="1" dirty="0"/>
              <a:t> </a:t>
            </a:r>
            <a:r>
              <a:rPr lang="fr-FR" b="1" dirty="0" err="1"/>
              <a:t>our</a:t>
            </a:r>
            <a:r>
              <a:rPr lang="fr-FR" b="1" dirty="0"/>
              <a:t> </a:t>
            </a:r>
            <a:r>
              <a:rPr lang="fr-FR" b="1" dirty="0" err="1"/>
              <a:t>creation</a:t>
            </a:r>
            <a:r>
              <a:rPr lang="fr-FR" b="1" dirty="0"/>
              <a:t> and </a:t>
            </a:r>
            <a:r>
              <a:rPr lang="fr-FR" b="1" dirty="0" err="1"/>
              <a:t>discover</a:t>
            </a:r>
            <a:r>
              <a:rPr lang="fr-FR" b="1" dirty="0"/>
              <a:t> the </a:t>
            </a:r>
            <a:r>
              <a:rPr lang="fr-FR" b="1" dirty="0" err="1"/>
              <a:t>entire</a:t>
            </a:r>
            <a:r>
              <a:rPr lang="fr-FR" b="1" dirty="0"/>
              <a:t> collection "FORCE 10</a:t>
            </a:r>
            <a:r>
              <a:rPr lang="fr-FR" b="1" dirty="0" smtClean="0"/>
              <a:t>.</a:t>
            </a:r>
          </a:p>
          <a:p>
            <a:r>
              <a:rPr lang="zh-CN" altLang="en-US" b="1" dirty="0"/>
              <a:t>这一页</a:t>
            </a:r>
            <a:r>
              <a:rPr lang="zh-CN" altLang="en-US" b="1" dirty="0" smtClean="0"/>
              <a:t>面可以分享我们的创作并看到</a:t>
            </a:r>
            <a:r>
              <a:rPr lang="en-US" altLang="zh-CN" b="1" dirty="0" smtClean="0"/>
              <a:t>FORCE 10</a:t>
            </a:r>
            <a:r>
              <a:rPr lang="zh-CN" altLang="en-US" b="1" dirty="0" smtClean="0"/>
              <a:t>的全部集合</a:t>
            </a:r>
            <a:endParaRPr lang="zh-CN" altLang="en-US" b="1" dirty="0"/>
          </a:p>
          <a:p>
            <a:endParaRPr lang="fr-FR" b="1" dirty="0"/>
          </a:p>
        </p:txBody>
      </p:sp>
      <p:sp>
        <p:nvSpPr>
          <p:cNvPr id="7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pic>
        <p:nvPicPr>
          <p:cNvPr id="3" name="Image 2" descr="miniope_force10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7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93664" y="1465770"/>
            <a:ext cx="333391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18. </a:t>
            </a:r>
            <a:r>
              <a:rPr lang="fr-FR" dirty="0" err="1"/>
              <a:t>At</a:t>
            </a:r>
            <a:r>
              <a:rPr lang="fr-FR" dirty="0"/>
              <a:t> the end of the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week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receive</a:t>
            </a:r>
            <a:r>
              <a:rPr lang="fr-FR" dirty="0"/>
              <a:t> a notification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WeChat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 smtClean="0"/>
              <a:t>.</a:t>
            </a:r>
          </a:p>
          <a:p>
            <a:r>
              <a:rPr lang="fr-FR" dirty="0" err="1" smtClean="0"/>
              <a:t>Clicking</a:t>
            </a:r>
            <a:r>
              <a:rPr lang="fr-FR" dirty="0" smtClean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displayed</a:t>
            </a:r>
            <a:r>
              <a:rPr lang="fr-FR" dirty="0"/>
              <a:t> </a:t>
            </a:r>
            <a:r>
              <a:rPr lang="fr-FR" dirty="0" smtClean="0"/>
              <a:t>...</a:t>
            </a:r>
          </a:p>
          <a:p>
            <a:r>
              <a:rPr lang="zh-CN" altLang="en-US" dirty="0"/>
              <a:t>在活动结束后</a:t>
            </a:r>
            <a:r>
              <a:rPr lang="zh-CN" altLang="en-US" dirty="0" smtClean="0"/>
              <a:t>，我们将在微</a:t>
            </a:r>
            <a:r>
              <a:rPr lang="zh-CN" altLang="en-US" dirty="0"/>
              <a:t>信账户收到一个确认信息</a:t>
            </a:r>
            <a:r>
              <a:rPr lang="zh-CN" altLang="en-US" dirty="0" smtClean="0"/>
              <a:t>，点击</a:t>
            </a:r>
            <a:r>
              <a:rPr lang="zh-CN" altLang="en-US" dirty="0"/>
              <a:t>显</a:t>
            </a:r>
            <a:r>
              <a:rPr lang="zh-CN" altLang="en-US" dirty="0" smtClean="0"/>
              <a:t>示结果</a:t>
            </a:r>
            <a:r>
              <a:rPr lang="en-US" altLang="zh-CN" dirty="0" smtClean="0"/>
              <a:t>…..</a:t>
            </a:r>
            <a:endParaRPr lang="fr-FR" altLang="zh-CN" dirty="0"/>
          </a:p>
          <a:p>
            <a:endParaRPr lang="fr-FR" dirty="0" smtClean="0"/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China alternative: </a:t>
            </a:r>
            <a:r>
              <a:rPr lang="en-US" altLang="zh-CN" sz="1400" dirty="0" smtClean="0"/>
              <a:t>results can be announced via text message service, or </a:t>
            </a:r>
            <a:r>
              <a:rPr lang="en-US" altLang="zh-CN" sz="1400" dirty="0" err="1" smtClean="0"/>
              <a:t>wechat</a:t>
            </a:r>
            <a:r>
              <a:rPr lang="en-US" altLang="zh-CN" sz="1400" dirty="0" smtClean="0"/>
              <a:t> article push.</a:t>
            </a:r>
          </a:p>
          <a:p>
            <a:r>
              <a:rPr lang="zh-CN" altLang="en-US" sz="1400" dirty="0" smtClean="0"/>
              <a:t>中国区也可以用短信或者微信文章宣布获奖结果。</a:t>
            </a:r>
            <a:endParaRPr lang="fr-FR" sz="1400" dirty="0" smtClean="0"/>
          </a:p>
        </p:txBody>
      </p:sp>
      <p:sp>
        <p:nvSpPr>
          <p:cNvPr id="8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</a:p>
        </p:txBody>
      </p:sp>
      <p:pic>
        <p:nvPicPr>
          <p:cNvPr id="3" name="Image 2" descr="miniope_force1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35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93664" y="1552089"/>
            <a:ext cx="3333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b="1" dirty="0" err="1"/>
              <a:t>win</a:t>
            </a:r>
            <a:r>
              <a:rPr lang="fr-FR" b="1" dirty="0"/>
              <a:t> the </a:t>
            </a:r>
            <a:r>
              <a:rPr lang="fr-FR" b="1" dirty="0" err="1"/>
              <a:t>crafted</a:t>
            </a:r>
            <a:r>
              <a:rPr lang="fr-FR" b="1" dirty="0"/>
              <a:t> </a:t>
            </a:r>
            <a:r>
              <a:rPr lang="fr-FR" b="1" dirty="0" smtClean="0"/>
              <a:t>bracelet </a:t>
            </a:r>
            <a:r>
              <a:rPr lang="fr-FR" dirty="0" smtClean="0"/>
              <a:t>and </a:t>
            </a:r>
            <a:r>
              <a:rPr lang="fr-FR" dirty="0" err="1"/>
              <a:t>thus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 smtClean="0"/>
              <a:t>invited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in the </a:t>
            </a:r>
            <a:r>
              <a:rPr lang="fr-FR" dirty="0"/>
              <a:t>store</a:t>
            </a:r>
            <a:r>
              <a:rPr lang="fr-FR" dirty="0" smtClean="0"/>
              <a:t>.</a:t>
            </a:r>
          </a:p>
          <a:p>
            <a:r>
              <a:rPr lang="zh-CN" altLang="en-US" dirty="0" smtClean="0"/>
              <a:t>我们可</a:t>
            </a:r>
            <a:r>
              <a:rPr lang="zh-CN" altLang="en-US" dirty="0"/>
              <a:t>以赢</a:t>
            </a:r>
            <a:r>
              <a:rPr lang="zh-CN" altLang="en-US" dirty="0" smtClean="0"/>
              <a:t>得精心制作的手</a:t>
            </a:r>
            <a:r>
              <a:rPr lang="zh-CN" altLang="en-US" dirty="0"/>
              <a:t>链并获</a:t>
            </a:r>
            <a:r>
              <a:rPr lang="zh-CN" altLang="en-US" dirty="0" smtClean="0"/>
              <a:t>邀</a:t>
            </a:r>
            <a:r>
              <a:rPr lang="zh-CN" altLang="en-US" dirty="0"/>
              <a:t>进</a:t>
            </a:r>
            <a:r>
              <a:rPr lang="zh-CN" altLang="en-US" dirty="0" smtClean="0"/>
              <a:t>入门店</a:t>
            </a:r>
            <a:endParaRPr lang="fr-FR" dirty="0" smtClean="0"/>
          </a:p>
        </p:txBody>
      </p:sp>
      <p:sp>
        <p:nvSpPr>
          <p:cNvPr id="8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pic>
        <p:nvPicPr>
          <p:cNvPr id="4" name="Image 3" descr="miniope_force10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7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1093664" y="1552089"/>
            <a:ext cx="3333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20. </a:t>
            </a:r>
            <a:r>
              <a:rPr lang="fr-FR" dirty="0"/>
              <a:t>Or not to </a:t>
            </a:r>
            <a:r>
              <a:rPr lang="fr-FR" dirty="0" err="1"/>
              <a:t>be</a:t>
            </a:r>
            <a:r>
              <a:rPr lang="fr-FR" dirty="0"/>
              <a:t> the </a:t>
            </a:r>
            <a:r>
              <a:rPr lang="fr-FR" dirty="0" err="1"/>
              <a:t>biggest</a:t>
            </a:r>
            <a:r>
              <a:rPr lang="fr-FR" dirty="0"/>
              <a:t> winner</a:t>
            </a:r>
            <a:r>
              <a:rPr lang="fr-FR" dirty="0" smtClean="0"/>
              <a:t>. </a:t>
            </a:r>
            <a:r>
              <a:rPr lang="zh-CN" altLang="en-US" dirty="0" smtClean="0"/>
              <a:t>或者没有成为最大的赢家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invited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/>
              <a:t>discover</a:t>
            </a:r>
            <a:r>
              <a:rPr lang="fr-FR" b="1" dirty="0"/>
              <a:t> the collection FORCE 10</a:t>
            </a:r>
            <a:r>
              <a:rPr lang="fr-FR" b="1" dirty="0" smtClean="0"/>
              <a:t>.</a:t>
            </a:r>
          </a:p>
          <a:p>
            <a:r>
              <a:rPr lang="zh-CN" altLang="en-US" b="1" dirty="0"/>
              <a:t>我</a:t>
            </a:r>
            <a:r>
              <a:rPr lang="zh-CN" altLang="en-US" b="1" dirty="0" smtClean="0"/>
              <a:t>们将被邀请发现 </a:t>
            </a:r>
            <a:r>
              <a:rPr lang="en-US" altLang="zh-CN" b="1" dirty="0" smtClean="0"/>
              <a:t>Force10 </a:t>
            </a:r>
            <a:r>
              <a:rPr lang="zh-CN" altLang="en-US" b="1" dirty="0" smtClean="0"/>
              <a:t>的集合</a:t>
            </a:r>
            <a:endParaRPr lang="fr-FR" b="1" dirty="0" smtClean="0"/>
          </a:p>
        </p:txBody>
      </p:sp>
      <p:sp>
        <p:nvSpPr>
          <p:cNvPr id="9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pic>
        <p:nvPicPr>
          <p:cNvPr id="2" name="Image 1" descr="miniope_force1020[1]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49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64472" y="952418"/>
            <a:ext cx="42737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b="1" dirty="0" smtClean="0"/>
              <a:t>KOL </a:t>
            </a:r>
            <a:r>
              <a:rPr lang="fr-FR" b="1" dirty="0" err="1" smtClean="0"/>
              <a:t>create</a:t>
            </a:r>
            <a:r>
              <a:rPr lang="fr-FR" b="1" dirty="0" smtClean="0"/>
              <a:t> </a:t>
            </a:r>
            <a:r>
              <a:rPr lang="fr-FR" b="1" dirty="0" err="1"/>
              <a:t>their</a:t>
            </a:r>
            <a:r>
              <a:rPr lang="fr-FR" b="1" dirty="0"/>
              <a:t> </a:t>
            </a:r>
            <a:r>
              <a:rPr lang="fr-FR" b="1" dirty="0" err="1"/>
              <a:t>ideal</a:t>
            </a:r>
            <a:r>
              <a:rPr lang="fr-FR" b="1" dirty="0"/>
              <a:t> </a:t>
            </a:r>
            <a:r>
              <a:rPr lang="fr-FR" b="1" dirty="0" err="1"/>
              <a:t>combination</a:t>
            </a:r>
            <a:r>
              <a:rPr lang="fr-FR" b="1" dirty="0"/>
              <a:t> and </a:t>
            </a:r>
            <a:r>
              <a:rPr lang="fr-FR" b="1" dirty="0" err="1"/>
              <a:t>share</a:t>
            </a:r>
            <a:r>
              <a:rPr lang="fr-FR" b="1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creation</a:t>
            </a:r>
            <a:r>
              <a:rPr lang="fr-FR" dirty="0"/>
              <a:t>.</a:t>
            </a:r>
          </a:p>
          <a:p>
            <a:pPr algn="just"/>
            <a:r>
              <a:rPr lang="zh-CN" altLang="en-US" dirty="0"/>
              <a:t>我们希望部分</a:t>
            </a:r>
            <a:r>
              <a:rPr lang="en-US" altLang="zh-CN" dirty="0"/>
              <a:t>KOL</a:t>
            </a:r>
            <a:r>
              <a:rPr lang="zh-CN" altLang="en-US" dirty="0"/>
              <a:t>可以创作他们自己的理想组合并分享他们的成果</a:t>
            </a:r>
            <a:endParaRPr lang="fr-FR" altLang="zh-CN" dirty="0"/>
          </a:p>
          <a:p>
            <a:pPr algn="just"/>
            <a:endParaRPr lang="fr-FR" dirty="0"/>
          </a:p>
          <a:p>
            <a:pPr algn="just"/>
            <a:r>
              <a:rPr lang="fr-FR" dirty="0"/>
              <a:t>This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emphasize</a:t>
            </a:r>
            <a:r>
              <a:rPr lang="fr-FR" dirty="0"/>
              <a:t> to </a:t>
            </a:r>
            <a:r>
              <a:rPr lang="fr-FR" dirty="0" err="1"/>
              <a:t>participate</a:t>
            </a:r>
            <a:r>
              <a:rPr lang="fr-FR" dirty="0"/>
              <a:t>. </a:t>
            </a:r>
            <a:endParaRPr lang="fr-FR" dirty="0" smtClean="0"/>
          </a:p>
          <a:p>
            <a:pPr algn="just"/>
            <a:r>
              <a:rPr lang="zh-CN" altLang="en-US" dirty="0"/>
              <a:t>这样可以让用户持续参与这一活动</a:t>
            </a:r>
            <a:endParaRPr lang="fr-FR" dirty="0" smtClean="0"/>
          </a:p>
        </p:txBody>
      </p:sp>
      <p:pic>
        <p:nvPicPr>
          <p:cNvPr id="6" name="Image 5" descr="mockup_wech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86" y="0"/>
            <a:ext cx="4305814" cy="5143500"/>
          </a:xfrm>
          <a:prstGeom prst="rect">
            <a:avLst/>
          </a:prstGeom>
        </p:spPr>
      </p:pic>
      <p:sp>
        <p:nvSpPr>
          <p:cNvPr id="5" name="Shape 36"/>
          <p:cNvSpPr/>
          <p:nvPr/>
        </p:nvSpPr>
        <p:spPr>
          <a:xfrm>
            <a:off x="3479343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COMMUNICATION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pic>
        <p:nvPicPr>
          <p:cNvPr id="4" name="Image 3" descr="WeChat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76" y="3016250"/>
            <a:ext cx="3403600" cy="21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48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5677881" y="3254740"/>
            <a:ext cx="1400102" cy="36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336" tIns="21336" rIns="21336" bIns="21336" anchor="ctr">
            <a:spAutoFit/>
          </a:bodyPr>
          <a:lstStyle>
            <a:lvl1pPr>
              <a:defRPr spc="25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fr-FR" sz="2100" spc="1050" dirty="0" smtClean="0">
                <a:solidFill>
                  <a:schemeClr val="bg1"/>
                </a:solidFill>
              </a:rPr>
              <a:t>MERCI</a:t>
            </a:r>
            <a:endParaRPr sz="2100" spc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36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6"/>
          <p:cNvSpPr/>
          <p:nvPr/>
        </p:nvSpPr>
        <p:spPr>
          <a:xfrm>
            <a:off x="3355865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ORIGINE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226" y="703237"/>
            <a:ext cx="39117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>
                <a:latin typeface="+mj-lt"/>
                <a:cs typeface="Avenir Book"/>
              </a:rPr>
              <a:t>For the </a:t>
            </a:r>
            <a:r>
              <a:rPr lang="fr-FR" sz="1600" dirty="0" err="1">
                <a:latin typeface="+mj-lt"/>
                <a:cs typeface="Avenir Book"/>
              </a:rPr>
              <a:t>launch</a:t>
            </a:r>
            <a:r>
              <a:rPr lang="fr-FR" sz="1600" dirty="0">
                <a:latin typeface="+mj-lt"/>
                <a:cs typeface="Avenir Book"/>
              </a:rPr>
              <a:t> of </a:t>
            </a:r>
            <a:r>
              <a:rPr lang="fr-FR" sz="1600" dirty="0" err="1">
                <a:latin typeface="+mj-lt"/>
                <a:cs typeface="Avenir Book"/>
              </a:rPr>
              <a:t>our</a:t>
            </a:r>
            <a:r>
              <a:rPr lang="fr-FR" sz="1600" dirty="0">
                <a:latin typeface="+mj-lt"/>
                <a:cs typeface="Avenir Book"/>
              </a:rPr>
              <a:t> </a:t>
            </a:r>
            <a:r>
              <a:rPr lang="fr-FR" sz="1600" dirty="0" err="1">
                <a:latin typeface="+mj-lt"/>
                <a:cs typeface="Avenir Book"/>
              </a:rPr>
              <a:t>WeChat</a:t>
            </a:r>
            <a:r>
              <a:rPr lang="fr-FR" sz="1600" dirty="0">
                <a:latin typeface="+mj-lt"/>
                <a:cs typeface="Avenir Book"/>
              </a:rPr>
              <a:t> </a:t>
            </a:r>
            <a:r>
              <a:rPr lang="fr-FR" sz="1600" dirty="0" err="1">
                <a:latin typeface="+mj-lt"/>
                <a:cs typeface="Avenir Book"/>
              </a:rPr>
              <a:t>account</a:t>
            </a:r>
            <a:r>
              <a:rPr lang="fr-FR" sz="1600" dirty="0">
                <a:latin typeface="+mj-lt"/>
                <a:cs typeface="Avenir Book"/>
              </a:rPr>
              <a:t>, </a:t>
            </a:r>
            <a:r>
              <a:rPr lang="fr-FR" sz="1600" dirty="0" err="1">
                <a:latin typeface="+mj-lt"/>
                <a:cs typeface="Avenir Book"/>
              </a:rPr>
              <a:t>we</a:t>
            </a:r>
            <a:r>
              <a:rPr lang="fr-FR" sz="1600" dirty="0">
                <a:latin typeface="+mj-lt"/>
                <a:cs typeface="Avenir Book"/>
              </a:rPr>
              <a:t> </a:t>
            </a:r>
            <a:r>
              <a:rPr lang="fr-FR" sz="1600" dirty="0" err="1">
                <a:latin typeface="+mj-lt"/>
                <a:cs typeface="Avenir Book"/>
              </a:rPr>
              <a:t>wanted</a:t>
            </a:r>
            <a:r>
              <a:rPr lang="fr-FR" sz="1600" dirty="0">
                <a:latin typeface="+mj-lt"/>
                <a:cs typeface="Avenir Book"/>
              </a:rPr>
              <a:t> an </a:t>
            </a:r>
            <a:r>
              <a:rPr lang="fr-FR" sz="1600" dirty="0" err="1">
                <a:latin typeface="+mj-lt"/>
                <a:cs typeface="Avenir Book"/>
              </a:rPr>
              <a:t>operation</a:t>
            </a:r>
            <a:r>
              <a:rPr lang="fr-FR" sz="1600" dirty="0">
                <a:latin typeface="+mj-lt"/>
                <a:cs typeface="Avenir Book"/>
              </a:rPr>
              <a:t> </a:t>
            </a:r>
            <a:r>
              <a:rPr lang="fr-FR" sz="1600" dirty="0" err="1">
                <a:latin typeface="+mj-lt"/>
                <a:cs typeface="Avenir Book"/>
              </a:rPr>
              <a:t>that</a:t>
            </a:r>
            <a:r>
              <a:rPr lang="fr-FR" sz="1600" dirty="0">
                <a:latin typeface="+mj-lt"/>
                <a:cs typeface="Avenir Book"/>
              </a:rPr>
              <a:t> </a:t>
            </a:r>
            <a:r>
              <a:rPr lang="fr-FR" sz="1600" dirty="0" err="1">
                <a:latin typeface="+mj-lt"/>
                <a:cs typeface="Avenir Book"/>
              </a:rPr>
              <a:t>emphasizes</a:t>
            </a:r>
            <a:r>
              <a:rPr lang="fr-FR" sz="1600" dirty="0">
                <a:latin typeface="+mj-lt"/>
                <a:cs typeface="Avenir Book"/>
              </a:rPr>
              <a:t> the main </a:t>
            </a:r>
            <a:r>
              <a:rPr lang="fr-FR" sz="1600" dirty="0" err="1">
                <a:latin typeface="+mj-lt"/>
                <a:cs typeface="Avenir Book"/>
              </a:rPr>
              <a:t>characteristic</a:t>
            </a:r>
            <a:r>
              <a:rPr lang="fr-FR" sz="1600" dirty="0">
                <a:latin typeface="+mj-lt"/>
                <a:cs typeface="Avenir Book"/>
              </a:rPr>
              <a:t> of the </a:t>
            </a:r>
            <a:r>
              <a:rPr lang="fr-FR" sz="1600" dirty="0" err="1">
                <a:latin typeface="+mj-lt"/>
                <a:cs typeface="Avenir Book"/>
              </a:rPr>
              <a:t>iconic</a:t>
            </a:r>
            <a:r>
              <a:rPr lang="fr-FR" sz="1600" dirty="0">
                <a:latin typeface="+mj-lt"/>
                <a:cs typeface="Avenir Book"/>
              </a:rPr>
              <a:t> collection of the brand: the </a:t>
            </a:r>
            <a:r>
              <a:rPr lang="fr-FR" sz="1600" dirty="0" err="1">
                <a:latin typeface="+mj-lt"/>
                <a:cs typeface="Avenir Book"/>
              </a:rPr>
              <a:t>multiplicity</a:t>
            </a:r>
            <a:r>
              <a:rPr lang="fr-FR" sz="1600" dirty="0">
                <a:latin typeface="+mj-lt"/>
                <a:cs typeface="Avenir Book"/>
              </a:rPr>
              <a:t> of </a:t>
            </a:r>
            <a:r>
              <a:rPr lang="fr-FR" sz="1600" dirty="0" err="1">
                <a:latin typeface="+mj-lt"/>
                <a:cs typeface="Avenir Book"/>
              </a:rPr>
              <a:t>combinations</a:t>
            </a:r>
            <a:r>
              <a:rPr lang="fr-FR" sz="1600" dirty="0">
                <a:latin typeface="+mj-lt"/>
                <a:cs typeface="Avenir Book"/>
              </a:rPr>
              <a:t>.</a:t>
            </a:r>
          </a:p>
          <a:p>
            <a:pPr algn="just"/>
            <a:endParaRPr lang="fr-FR" sz="1600" dirty="0">
              <a:latin typeface="+mj-lt"/>
              <a:cs typeface="Avenir Book"/>
            </a:endParaRPr>
          </a:p>
          <a:p>
            <a:pPr algn="just"/>
            <a:r>
              <a:rPr lang="fr-FR" sz="1600" dirty="0">
                <a:latin typeface="+mj-lt"/>
                <a:cs typeface="Avenir Book"/>
              </a:rPr>
              <a:t>The </a:t>
            </a:r>
            <a:r>
              <a:rPr lang="fr-FR" sz="1600" dirty="0" err="1">
                <a:latin typeface="+mj-lt"/>
                <a:cs typeface="Avenir Book"/>
              </a:rPr>
              <a:t>opportunity</a:t>
            </a:r>
            <a:r>
              <a:rPr lang="fr-FR" sz="1600" dirty="0">
                <a:latin typeface="+mj-lt"/>
                <a:cs typeface="Avenir Book"/>
              </a:rPr>
              <a:t> to </a:t>
            </a:r>
            <a:r>
              <a:rPr lang="fr-FR" sz="1600" dirty="0" err="1">
                <a:latin typeface="+mj-lt"/>
                <a:cs typeface="Avenir Book"/>
              </a:rPr>
              <a:t>fund</a:t>
            </a:r>
            <a:r>
              <a:rPr lang="fr-FR" sz="1600" dirty="0">
                <a:latin typeface="+mj-lt"/>
                <a:cs typeface="Avenir Book"/>
              </a:rPr>
              <a:t> the </a:t>
            </a:r>
            <a:r>
              <a:rPr lang="fr-FR" sz="1600" dirty="0" err="1">
                <a:latin typeface="+mj-lt"/>
                <a:cs typeface="Avenir Book"/>
              </a:rPr>
              <a:t>account</a:t>
            </a:r>
            <a:r>
              <a:rPr lang="fr-FR" sz="1600" dirty="0">
                <a:latin typeface="+mj-lt"/>
                <a:cs typeface="Avenir Book"/>
              </a:rPr>
              <a:t> </a:t>
            </a:r>
            <a:r>
              <a:rPr lang="fr-FR" sz="1600" dirty="0" err="1">
                <a:latin typeface="+mj-lt"/>
                <a:cs typeface="Avenir Book"/>
              </a:rPr>
              <a:t>with</a:t>
            </a:r>
            <a:r>
              <a:rPr lang="fr-FR" sz="1600" dirty="0">
                <a:latin typeface="+mj-lt"/>
                <a:cs typeface="Avenir Book"/>
              </a:rPr>
              <a:t> </a:t>
            </a:r>
            <a:r>
              <a:rPr lang="fr-FR" sz="1600" dirty="0" err="1">
                <a:latin typeface="+mj-lt"/>
                <a:cs typeface="Avenir Book"/>
              </a:rPr>
              <a:t>examples</a:t>
            </a:r>
            <a:r>
              <a:rPr lang="fr-FR" sz="1600" dirty="0">
                <a:latin typeface="+mj-lt"/>
                <a:cs typeface="Avenir Book"/>
              </a:rPr>
              <a:t> of associations and to know the </a:t>
            </a:r>
            <a:r>
              <a:rPr lang="fr-FR" sz="1600" dirty="0" err="1">
                <a:latin typeface="+mj-lt"/>
                <a:cs typeface="Avenir Book"/>
              </a:rPr>
              <a:t>product</a:t>
            </a:r>
            <a:r>
              <a:rPr lang="fr-FR" sz="1600" dirty="0">
                <a:latin typeface="+mj-lt"/>
                <a:cs typeface="Avenir Book"/>
              </a:rPr>
              <a:t> more </a:t>
            </a:r>
            <a:r>
              <a:rPr lang="fr-FR" sz="1600" dirty="0" err="1">
                <a:latin typeface="+mj-lt"/>
                <a:cs typeface="Avenir Book"/>
              </a:rPr>
              <a:t>through</a:t>
            </a:r>
            <a:r>
              <a:rPr lang="fr-FR" sz="1600" dirty="0">
                <a:latin typeface="+mj-lt"/>
                <a:cs typeface="Avenir Book"/>
              </a:rPr>
              <a:t> a simple activation, efficient and </a:t>
            </a:r>
            <a:r>
              <a:rPr lang="fr-FR" sz="1600" dirty="0" err="1">
                <a:latin typeface="+mj-lt"/>
                <a:cs typeface="Avenir Book"/>
              </a:rPr>
              <a:t>colorful</a:t>
            </a:r>
            <a:r>
              <a:rPr lang="fr-FR" sz="1600" dirty="0" smtClean="0">
                <a:latin typeface="+mj-lt"/>
                <a:cs typeface="Avenir Book"/>
              </a:rPr>
              <a:t>!</a:t>
            </a:r>
          </a:p>
          <a:p>
            <a:pPr algn="just"/>
            <a:r>
              <a:rPr lang="zh-CN" altLang="en-US" sz="1600" dirty="0">
                <a:latin typeface="+mj-lt"/>
                <a:cs typeface="Avenir Book"/>
              </a:rPr>
              <a:t>为了启动我们的微信账号，我们希望启动一项能够显示我们这次庆典所要表达主题的活</a:t>
            </a:r>
            <a:r>
              <a:rPr lang="zh-CN" altLang="en-US" sz="1600" dirty="0" smtClean="0">
                <a:latin typeface="+mj-lt"/>
                <a:cs typeface="Avenir Book"/>
              </a:rPr>
              <a:t>动</a:t>
            </a:r>
            <a:r>
              <a:rPr lang="en-US" altLang="zh-CN" sz="1600" dirty="0" smtClean="0">
                <a:latin typeface="+mj-lt"/>
                <a:cs typeface="Avenir Book"/>
              </a:rPr>
              <a:t>.</a:t>
            </a:r>
          </a:p>
          <a:p>
            <a:pPr algn="just"/>
            <a:r>
              <a:rPr lang="zh-CN" altLang="en-US" sz="1600" dirty="0">
                <a:cs typeface="Avenir Book"/>
              </a:rPr>
              <a:t>这是一次能够通过各种范例活跃我们的账户，同时通过这一次简单、有效、色彩斑斓的活动，让尽可能多的大众认识我</a:t>
            </a:r>
            <a:r>
              <a:rPr lang="zh-CN" altLang="en-US" sz="1600" dirty="0" smtClean="0">
                <a:cs typeface="Avenir Book"/>
              </a:rPr>
              <a:t>们</a:t>
            </a:r>
            <a:endParaRPr lang="zh-CN" altLang="en-US" sz="1600" dirty="0">
              <a:latin typeface="+mj-lt"/>
              <a:cs typeface="Avenir Book"/>
            </a:endParaRPr>
          </a:p>
          <a:p>
            <a:pPr algn="just"/>
            <a:endParaRPr lang="fr-FR" sz="1600" dirty="0" smtClean="0">
              <a:latin typeface="+mj-lt"/>
              <a:cs typeface="Avenir Book"/>
            </a:endParaRPr>
          </a:p>
          <a:p>
            <a:pPr algn="just"/>
            <a:endParaRPr lang="en-US" sz="1600" dirty="0" smtClean="0">
              <a:latin typeface="+mj-lt"/>
              <a:cs typeface="Avenir Book"/>
            </a:endParaRPr>
          </a:p>
        </p:txBody>
      </p:sp>
      <p:pic>
        <p:nvPicPr>
          <p:cNvPr id="4" name="Image 3" descr="FORCE10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11"/>
          <a:stretch/>
        </p:blipFill>
        <p:spPr>
          <a:xfrm>
            <a:off x="4414847" y="833142"/>
            <a:ext cx="4144953" cy="346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76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9923" y="1161764"/>
            <a:ext cx="50880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WeChat</a:t>
            </a:r>
            <a:r>
              <a:rPr lang="fr-FR" dirty="0"/>
              <a:t> </a:t>
            </a:r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to </a:t>
            </a:r>
            <a:r>
              <a:rPr lang="fr-FR" dirty="0" err="1"/>
              <a:t>realize</a:t>
            </a:r>
            <a:r>
              <a:rPr lang="fr-FR" dirty="0"/>
              <a:t> the </a:t>
            </a:r>
            <a:r>
              <a:rPr lang="fr-FR" dirty="0" err="1"/>
              <a:t>possibilities</a:t>
            </a:r>
            <a:r>
              <a:rPr lang="fr-FR" dirty="0"/>
              <a:t> of </a:t>
            </a:r>
            <a:r>
              <a:rPr lang="fr-FR" dirty="0" err="1"/>
              <a:t>customizing</a:t>
            </a:r>
            <a:r>
              <a:rPr lang="fr-FR" dirty="0"/>
              <a:t> the </a:t>
            </a:r>
            <a:r>
              <a:rPr lang="fr-FR" dirty="0" smtClean="0"/>
              <a:t>Force 10 by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/>
              <a:t>a mini-</a:t>
            </a:r>
            <a:r>
              <a:rPr lang="fr-FR" dirty="0" smtClean="0"/>
              <a:t>application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/>
              <a:t>bracelet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resembles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Via a </a:t>
            </a:r>
            <a:r>
              <a:rPr lang="fr-FR" dirty="0" err="1"/>
              <a:t>very</a:t>
            </a:r>
            <a:r>
              <a:rPr lang="fr-FR" dirty="0"/>
              <a:t> intuitive interface,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change to </a:t>
            </a:r>
            <a:r>
              <a:rPr lang="fr-FR" dirty="0" err="1"/>
              <a:t>shackle</a:t>
            </a:r>
            <a:r>
              <a:rPr lang="fr-FR" dirty="0"/>
              <a:t> or </a:t>
            </a:r>
            <a:r>
              <a:rPr lang="fr-FR" dirty="0" err="1"/>
              <a:t>cable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gesture</a:t>
            </a:r>
            <a:r>
              <a:rPr lang="fr-FR" dirty="0"/>
              <a:t> of </a:t>
            </a:r>
            <a:r>
              <a:rPr lang="fr-FR" dirty="0" err="1"/>
              <a:t>thumb</a:t>
            </a:r>
            <a:r>
              <a:rPr lang="fr-FR" dirty="0"/>
              <a:t>, </a:t>
            </a:r>
            <a:r>
              <a:rPr lang="fr-FR" dirty="0" err="1"/>
              <a:t>bringing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change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</a:t>
            </a:r>
            <a:r>
              <a:rPr lang="fr-FR" dirty="0"/>
              <a:t>of the French Riviera </a:t>
            </a:r>
            <a:r>
              <a:rPr lang="fr-FR" dirty="0" err="1"/>
              <a:t>corresponding</a:t>
            </a:r>
            <a:r>
              <a:rPr lang="fr-FR" dirty="0"/>
              <a:t> to the </a:t>
            </a:r>
            <a:r>
              <a:rPr lang="fr-FR" dirty="0" err="1"/>
              <a:t>combination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 smtClean="0"/>
              <a:t>.</a:t>
            </a:r>
          </a:p>
          <a:p>
            <a:r>
              <a:rPr lang="zh-CN" altLang="en-US" dirty="0" smtClean="0"/>
              <a:t>让微信用户能够通过迷你应用创建与他们个</a:t>
            </a:r>
            <a:r>
              <a:rPr lang="zh-CN" altLang="en-US" dirty="0"/>
              <a:t>性相似的</a:t>
            </a:r>
            <a:r>
              <a:rPr lang="en-US" altLang="zh-CN" dirty="0"/>
              <a:t>Force 10</a:t>
            </a:r>
            <a:r>
              <a:rPr lang="zh-CN" altLang="en-US" dirty="0"/>
              <a:t>所能展现的各种个性表</a:t>
            </a:r>
            <a:r>
              <a:rPr lang="zh-CN" altLang="en-US" dirty="0" smtClean="0"/>
              <a:t>现</a:t>
            </a:r>
            <a:r>
              <a:rPr lang="en-US" altLang="zh-CN" dirty="0" smtClean="0"/>
              <a:t>.</a:t>
            </a:r>
            <a:endParaRPr lang="zh-CN" altLang="en-US" dirty="0"/>
          </a:p>
          <a:p>
            <a:r>
              <a:rPr lang="zh-CN" altLang="en-US" dirty="0"/>
              <a:t>通过一个直观的界面</a:t>
            </a:r>
            <a:r>
              <a:rPr lang="en-US" altLang="zh-CN" dirty="0"/>
              <a:t>,</a:t>
            </a:r>
            <a:r>
              <a:rPr lang="zh-CN" altLang="en-US" dirty="0" smtClean="0"/>
              <a:t>他们可以通过手势改变卸扣或缆绳</a:t>
            </a:r>
            <a:r>
              <a:rPr lang="en-US" altLang="zh-CN" dirty="0" smtClean="0"/>
              <a:t>,</a:t>
            </a:r>
            <a:r>
              <a:rPr lang="zh-CN" altLang="en-US" dirty="0" smtClean="0"/>
              <a:t>每一个组合的改变都带着一个南法风情。</a:t>
            </a:r>
            <a:endParaRPr lang="fr-FR" dirty="0"/>
          </a:p>
        </p:txBody>
      </p:sp>
      <p:pic>
        <p:nvPicPr>
          <p:cNvPr id="10" name="Image 9" descr="0B0007-6B0115 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470088"/>
            <a:ext cx="1673412" cy="1673412"/>
          </a:xfrm>
          <a:prstGeom prst="rect">
            <a:avLst/>
          </a:prstGeom>
        </p:spPr>
      </p:pic>
      <p:pic>
        <p:nvPicPr>
          <p:cNvPr id="14" name="Image 13" descr="0B0029-6B0185 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0"/>
            <a:ext cx="1673412" cy="1791959"/>
          </a:xfrm>
          <a:prstGeom prst="rect">
            <a:avLst/>
          </a:prstGeom>
        </p:spPr>
      </p:pic>
      <p:pic>
        <p:nvPicPr>
          <p:cNvPr id="15" name="Image 14" descr="0B0029-6B0108 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1796676"/>
            <a:ext cx="1673412" cy="1673412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0" y="274312"/>
            <a:ext cx="754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/>
              <a:t>« The </a:t>
            </a:r>
            <a:r>
              <a:rPr lang="fr-FR" b="1" u="sng" dirty="0" err="1"/>
              <a:t>Perfect</a:t>
            </a:r>
            <a:r>
              <a:rPr lang="fr-FR" b="1" u="sng" dirty="0"/>
              <a:t> </a:t>
            </a:r>
            <a:r>
              <a:rPr lang="fr-FR" b="1" u="sng" dirty="0" smtClean="0"/>
              <a:t>Match » by FRED</a:t>
            </a:r>
          </a:p>
          <a:p>
            <a:pPr algn="ctr"/>
            <a:r>
              <a:rPr lang="fr-FR" b="1" u="sng" dirty="0" smtClean="0"/>
              <a:t>Fred</a:t>
            </a:r>
            <a:r>
              <a:rPr lang="zh-CN" altLang="en-US" b="1" u="sng" dirty="0" smtClean="0"/>
              <a:t>的完美匹配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609051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6"/>
          <p:cNvSpPr/>
          <p:nvPr/>
        </p:nvSpPr>
        <p:spPr>
          <a:xfrm>
            <a:off x="0" y="-16062"/>
            <a:ext cx="9143999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GLOBAL MECHANISM</a:t>
            </a:r>
          </a:p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zh-CN" altLang="en-US" sz="1800" spc="0" dirty="0" smtClean="0">
                <a:solidFill>
                  <a:srgbClr val="000000"/>
                </a:solidFill>
              </a:rPr>
              <a:t>整体机制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27447" y="866923"/>
            <a:ext cx="828910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</a:t>
            </a:r>
            <a:r>
              <a:rPr lang="fr-FR" dirty="0" err="1" smtClean="0"/>
              <a:t>game</a:t>
            </a:r>
            <a:r>
              <a:rPr lang="fr-FR" dirty="0" smtClean="0"/>
              <a:t> of 1 </a:t>
            </a:r>
            <a:r>
              <a:rPr lang="fr-FR" dirty="0" err="1"/>
              <a:t>week</a:t>
            </a:r>
            <a:r>
              <a:rPr lang="fr-FR" dirty="0"/>
              <a:t> </a:t>
            </a:r>
            <a:r>
              <a:rPr lang="fr-FR" dirty="0" err="1"/>
              <a:t>offering</a:t>
            </a:r>
            <a:r>
              <a:rPr lang="fr-FR" dirty="0"/>
              <a:t> mobile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smtClean="0"/>
              <a:t>the </a:t>
            </a:r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dirty="0" err="1" smtClean="0"/>
              <a:t>win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/>
              <a:t>bracelet </a:t>
            </a:r>
            <a:r>
              <a:rPr lang="fr-FR" dirty="0" smtClean="0"/>
              <a:t>Force 10 </a:t>
            </a:r>
            <a:r>
              <a:rPr lang="fr-FR" dirty="0" err="1"/>
              <a:t>personalized</a:t>
            </a:r>
            <a:r>
              <a:rPr lang="fr-FR" dirty="0"/>
              <a:t> via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combinations</a:t>
            </a:r>
            <a:r>
              <a:rPr lang="fr-FR" dirty="0"/>
              <a:t> (</a:t>
            </a:r>
            <a:r>
              <a:rPr lang="fr-FR" dirty="0" err="1"/>
              <a:t>shackles</a:t>
            </a:r>
            <a:r>
              <a:rPr lang="fr-FR" dirty="0"/>
              <a:t> and </a:t>
            </a:r>
            <a:r>
              <a:rPr lang="fr-FR" dirty="0" err="1"/>
              <a:t>cables</a:t>
            </a:r>
            <a:r>
              <a:rPr lang="fr-FR" dirty="0"/>
              <a:t>).</a:t>
            </a:r>
          </a:p>
          <a:p>
            <a:r>
              <a:rPr lang="fr-FR" dirty="0"/>
              <a:t>To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chances, mobile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the </a:t>
            </a:r>
            <a:r>
              <a:rPr lang="fr-FR" dirty="0" err="1"/>
              <a:t>opportunity</a:t>
            </a:r>
            <a:r>
              <a:rPr lang="fr-FR" dirty="0"/>
              <a:t> to </a:t>
            </a:r>
            <a:r>
              <a:rPr lang="fr-FR" dirty="0" err="1"/>
              <a:t>register</a:t>
            </a:r>
            <a:r>
              <a:rPr lang="fr-FR" dirty="0"/>
              <a:t> once a </a:t>
            </a:r>
            <a:r>
              <a:rPr lang="fr-FR" dirty="0" err="1"/>
              <a:t>day</a:t>
            </a:r>
            <a:r>
              <a:rPr lang="fr-FR" dirty="0"/>
              <a:t>. </a:t>
            </a:r>
            <a:r>
              <a:rPr lang="fr-FR" dirty="0" smtClean="0"/>
              <a:t>One </a:t>
            </a:r>
            <a:r>
              <a:rPr lang="fr-FR" dirty="0" err="1"/>
              <a:t>person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drawn</a:t>
            </a:r>
            <a:r>
              <a:rPr lang="fr-FR" dirty="0"/>
              <a:t> and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win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custom </a:t>
            </a:r>
            <a:r>
              <a:rPr lang="fr-FR" dirty="0" smtClean="0"/>
              <a:t>bracelet in </a:t>
            </a:r>
            <a:r>
              <a:rPr lang="fr-FR" dirty="0"/>
              <a:t>the </a:t>
            </a:r>
            <a:r>
              <a:rPr lang="fr-FR" dirty="0" err="1"/>
              <a:t>nearest</a:t>
            </a:r>
            <a:r>
              <a:rPr lang="fr-FR" dirty="0"/>
              <a:t> store FRED.</a:t>
            </a:r>
            <a:r>
              <a:rPr lang="fr-FR" dirty="0" smtClean="0"/>
              <a:t> </a:t>
            </a:r>
          </a:p>
          <a:p>
            <a:r>
              <a:rPr lang="zh-CN" altLang="en-US" dirty="0"/>
              <a:t>通过一个星期的游戏</a:t>
            </a:r>
            <a:r>
              <a:rPr lang="fr-FR" altLang="zh-CN" dirty="0"/>
              <a:t> </a:t>
            </a:r>
            <a:r>
              <a:rPr lang="zh-CN" altLang="en-US" dirty="0" smtClean="0"/>
              <a:t>，</a:t>
            </a:r>
            <a:r>
              <a:rPr lang="zh-CN" altLang="en-US" dirty="0"/>
              <a:t>让手机使用者可以尝试通过各种组合</a:t>
            </a:r>
            <a:r>
              <a:rPr lang="en-US" altLang="zh-CN" dirty="0" smtClean="0"/>
              <a:t>(</a:t>
            </a:r>
            <a:r>
              <a:rPr lang="zh-CN" altLang="en-US" dirty="0" smtClean="0"/>
              <a:t>卸扣和绳</a:t>
            </a:r>
            <a:r>
              <a:rPr lang="en-US" altLang="zh-CN" dirty="0" smtClean="0"/>
              <a:t>)</a:t>
            </a:r>
            <a:r>
              <a:rPr lang="zh-CN" altLang="en-US" dirty="0"/>
              <a:t>来赢得他们的</a:t>
            </a:r>
            <a:r>
              <a:rPr lang="en-US" altLang="zh-CN" dirty="0"/>
              <a:t>FORCE 10</a:t>
            </a:r>
            <a:r>
              <a:rPr lang="zh-CN" altLang="en-US" dirty="0"/>
              <a:t>手镯</a:t>
            </a:r>
            <a:endParaRPr lang="fr-FR" altLang="zh-CN" dirty="0"/>
          </a:p>
          <a:p>
            <a:r>
              <a:rPr lang="zh-CN" altLang="en-US" dirty="0"/>
              <a:t>为了增加他们的机会，</a:t>
            </a:r>
            <a:r>
              <a:rPr lang="zh-CN" altLang="en-US" dirty="0" smtClean="0"/>
              <a:t>用户可以每天玩一次</a:t>
            </a:r>
            <a:r>
              <a:rPr lang="zh-CN" altLang="en-US" dirty="0"/>
              <a:t>。</a:t>
            </a:r>
            <a:r>
              <a:rPr lang="zh-CN" altLang="en-US" dirty="0" smtClean="0"/>
              <a:t>每个人都可参与抽签获</a:t>
            </a:r>
            <a:r>
              <a:rPr lang="zh-CN" altLang="en-US" dirty="0"/>
              <a:t>得他们的个性手镯，可以到离他们最近的</a:t>
            </a:r>
            <a:r>
              <a:rPr lang="en-US" altLang="zh-CN" dirty="0"/>
              <a:t>FRED</a:t>
            </a:r>
            <a:r>
              <a:rPr lang="zh-CN" altLang="en-US" dirty="0"/>
              <a:t>专卖店领</a:t>
            </a:r>
            <a:r>
              <a:rPr lang="zh-CN" altLang="en-US" dirty="0" smtClean="0"/>
              <a:t>取定制的手镯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sz="1400" dirty="0" smtClean="0">
                <a:solidFill>
                  <a:srgbClr val="FF0000"/>
                </a:solidFill>
              </a:rPr>
              <a:t>China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adapation</a:t>
            </a:r>
            <a:r>
              <a:rPr lang="en-US" altLang="zh-CN" sz="1400" dirty="0" smtClean="0">
                <a:solidFill>
                  <a:srgbClr val="FF0000"/>
                </a:solidFill>
              </a:rPr>
              <a:t>: </a:t>
            </a:r>
            <a:r>
              <a:rPr lang="en-US" altLang="zh-CN" sz="1400" dirty="0" smtClean="0"/>
              <a:t>According to Chinese  law, we need to add in voting/liking mechanism to give away gift more than 5000 worth of value.</a:t>
            </a:r>
          </a:p>
          <a:p>
            <a:r>
              <a:rPr lang="en-US" altLang="zh-CN" sz="1400" dirty="0" smtClean="0"/>
              <a:t>Also, to make it more interesting, maybe we can add a step: “name your lucky bracelet” after the creation is done, the person who wins can also get this bracelet engraved.</a:t>
            </a:r>
          </a:p>
          <a:p>
            <a:r>
              <a:rPr lang="zh-CN" altLang="en-US" sz="1400" dirty="0" smtClean="0"/>
              <a:t>中国区的机制：依据中国法律政策，需要加入投票或点赞机制才可以</a:t>
            </a:r>
            <a:r>
              <a:rPr lang="en-US" altLang="zh-CN" sz="1400" dirty="0" smtClean="0"/>
              <a:t>giveaway</a:t>
            </a:r>
            <a:r>
              <a:rPr lang="zh-CN" altLang="en-US" sz="1400" dirty="0" smtClean="0"/>
              <a:t>价值超过五千的礼品</a:t>
            </a:r>
            <a:endParaRPr lang="en-US" altLang="zh-CN" sz="1400" dirty="0" smtClean="0"/>
          </a:p>
          <a:p>
            <a:r>
              <a:rPr lang="zh-CN" altLang="en-US" sz="1400" dirty="0" smtClean="0"/>
              <a:t>还有，让机制更有趣些，可以加入“命名你自己的幸运手镯”环节，赢家可以获得铭刻名字的手镯。</a:t>
            </a:r>
            <a:endParaRPr lang="fr-FR" sz="1400" dirty="0" smtClean="0"/>
          </a:p>
        </p:txBody>
      </p:sp>
    </p:spTree>
    <p:extLst>
      <p:ext uri="{BB962C8B-B14F-4D97-AF65-F5344CB8AC3E}">
        <p14:creationId xmlns:p14="http://schemas.microsoft.com/office/powerpoint/2010/main" val="374872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 </a:t>
            </a:r>
            <a:r>
              <a:rPr lang="zh-CN" altLang="en-US" sz="1800" spc="0" dirty="0" smtClean="0">
                <a:solidFill>
                  <a:srgbClr val="000000"/>
                </a:solidFill>
              </a:rPr>
              <a:t>机制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93664" y="1552089"/>
            <a:ext cx="33339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/>
              <a:t>The </a:t>
            </a:r>
            <a:r>
              <a:rPr lang="fr-FR" dirty="0"/>
              <a:t>first 3 pages set the </a:t>
            </a:r>
            <a:r>
              <a:rPr lang="fr-FR" dirty="0" err="1"/>
              <a:t>tone</a:t>
            </a:r>
            <a:r>
              <a:rPr lang="fr-FR" dirty="0"/>
              <a:t>, </a:t>
            </a:r>
            <a:r>
              <a:rPr lang="fr-FR" dirty="0" err="1"/>
              <a:t>explains</a:t>
            </a:r>
            <a:r>
              <a:rPr lang="fr-FR" dirty="0"/>
              <a:t> the concept and invites </a:t>
            </a:r>
            <a:r>
              <a:rPr lang="fr-FR" dirty="0" smtClean="0"/>
              <a:t>participation</a:t>
            </a:r>
          </a:p>
          <a:p>
            <a:pPr marL="342900" indent="-342900">
              <a:buAutoNum type="arabicPeriod"/>
            </a:pPr>
            <a:endParaRPr lang="fr-FR" dirty="0" smtClean="0"/>
          </a:p>
          <a:p>
            <a:r>
              <a:rPr lang="zh-CN" altLang="en-US" dirty="0"/>
              <a:t>前面</a:t>
            </a:r>
            <a:r>
              <a:rPr lang="en-US" altLang="zh-CN" dirty="0"/>
              <a:t>3</a:t>
            </a:r>
            <a:r>
              <a:rPr lang="zh-CN" altLang="en-US" dirty="0"/>
              <a:t>页奠定基调，解释活动理念并邀请用户</a:t>
            </a:r>
            <a:endParaRPr lang="fr-FR" dirty="0" smtClean="0"/>
          </a:p>
        </p:txBody>
      </p:sp>
      <p:pic>
        <p:nvPicPr>
          <p:cNvPr id="4" name="Image 3" descr="miniope_force1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13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23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93664" y="1552089"/>
            <a:ext cx="33339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dirty="0" smtClean="0"/>
              <a:t>. </a:t>
            </a:r>
            <a:r>
              <a:rPr lang="fr-FR" dirty="0"/>
              <a:t>The first 3 pages set the </a:t>
            </a:r>
            <a:r>
              <a:rPr lang="fr-FR" dirty="0" err="1"/>
              <a:t>tone</a:t>
            </a:r>
            <a:r>
              <a:rPr lang="fr-FR" dirty="0"/>
              <a:t>, </a:t>
            </a:r>
            <a:r>
              <a:rPr lang="fr-FR" dirty="0" err="1"/>
              <a:t>explains</a:t>
            </a:r>
            <a:r>
              <a:rPr lang="fr-FR" dirty="0"/>
              <a:t> the concept and invites </a:t>
            </a:r>
            <a:r>
              <a:rPr lang="fr-FR" dirty="0" smtClean="0"/>
              <a:t>participation</a:t>
            </a:r>
          </a:p>
          <a:p>
            <a:endParaRPr lang="fr-FR" dirty="0" smtClean="0"/>
          </a:p>
          <a:p>
            <a:r>
              <a:rPr lang="zh-CN" altLang="en-US" dirty="0"/>
              <a:t>前面</a:t>
            </a:r>
            <a:r>
              <a:rPr lang="en-US" altLang="zh-CN" dirty="0"/>
              <a:t>3</a:t>
            </a:r>
            <a:r>
              <a:rPr lang="zh-CN" altLang="en-US" dirty="0"/>
              <a:t>页奠定基调，解释活动理念并邀请用户</a:t>
            </a:r>
            <a:endParaRPr lang="fr-FR" dirty="0" smtClean="0"/>
          </a:p>
        </p:txBody>
      </p:sp>
      <p:pic>
        <p:nvPicPr>
          <p:cNvPr id="4" name="Image 3" descr="miniope_force1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889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93664" y="1552089"/>
            <a:ext cx="3333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  <a:r>
              <a:rPr lang="fr-FR" dirty="0" smtClean="0"/>
              <a:t>. </a:t>
            </a:r>
            <a:r>
              <a:rPr lang="fr-FR" dirty="0"/>
              <a:t>The first 3 pages set the </a:t>
            </a:r>
            <a:r>
              <a:rPr lang="fr-FR" dirty="0" err="1"/>
              <a:t>tone</a:t>
            </a:r>
            <a:r>
              <a:rPr lang="fr-FR" dirty="0"/>
              <a:t>, </a:t>
            </a:r>
            <a:r>
              <a:rPr lang="fr-FR" dirty="0" err="1"/>
              <a:t>explains</a:t>
            </a:r>
            <a:r>
              <a:rPr lang="fr-FR" dirty="0"/>
              <a:t> the concept and invites </a:t>
            </a:r>
            <a:r>
              <a:rPr lang="fr-FR" dirty="0" smtClean="0"/>
              <a:t>participation</a:t>
            </a:r>
          </a:p>
          <a:p>
            <a:endParaRPr lang="fr-FR" dirty="0"/>
          </a:p>
          <a:p>
            <a:r>
              <a:rPr lang="zh-CN" altLang="en-US" dirty="0"/>
              <a:t>前面</a:t>
            </a:r>
            <a:r>
              <a:rPr lang="en-US" altLang="zh-CN" dirty="0"/>
              <a:t>3</a:t>
            </a:r>
            <a:r>
              <a:rPr lang="zh-CN" altLang="en-US" dirty="0"/>
              <a:t>页奠定基调，解释活动理念并邀请用户</a:t>
            </a:r>
            <a:endParaRPr lang="fr-FR" dirty="0" smtClean="0"/>
          </a:p>
        </p:txBody>
      </p:sp>
      <p:pic>
        <p:nvPicPr>
          <p:cNvPr id="4" name="Image 3" descr="miniope_force1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25" y="0"/>
            <a:ext cx="3640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1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2795" y="1552089"/>
            <a:ext cx="4074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4. A tutorial </a:t>
            </a:r>
            <a:r>
              <a:rPr lang="fr-FR" dirty="0" err="1"/>
              <a:t>explains</a:t>
            </a:r>
            <a:r>
              <a:rPr lang="fr-FR" dirty="0"/>
              <a:t> how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bracelet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smtClean="0"/>
              <a:t>by </a:t>
            </a:r>
            <a:r>
              <a:rPr lang="fr-FR" dirty="0" err="1" smtClean="0"/>
              <a:t>swiping</a:t>
            </a:r>
            <a:r>
              <a:rPr lang="fr-FR" dirty="0" smtClean="0"/>
              <a:t> </a:t>
            </a:r>
            <a:r>
              <a:rPr lang="fr-FR" dirty="0" err="1" smtClean="0"/>
              <a:t>left</a:t>
            </a:r>
            <a:r>
              <a:rPr lang="fr-FR" dirty="0" smtClean="0"/>
              <a:t> </a:t>
            </a:r>
            <a:r>
              <a:rPr lang="fr-FR" dirty="0"/>
              <a:t>to change </a:t>
            </a:r>
            <a:r>
              <a:rPr lang="fr-FR" dirty="0" err="1"/>
              <a:t>shackle</a:t>
            </a:r>
            <a:r>
              <a:rPr lang="fr-FR" dirty="0"/>
              <a:t> and right to change the </a:t>
            </a:r>
            <a:r>
              <a:rPr lang="fr-FR" dirty="0" err="1"/>
              <a:t>color</a:t>
            </a:r>
            <a:r>
              <a:rPr lang="fr-FR" dirty="0"/>
              <a:t> of the </a:t>
            </a:r>
            <a:r>
              <a:rPr lang="fr-FR" dirty="0" err="1"/>
              <a:t>cable</a:t>
            </a:r>
            <a:r>
              <a:rPr lang="fr-FR" dirty="0" smtClean="0"/>
              <a:t>.</a:t>
            </a:r>
          </a:p>
          <a:p>
            <a:r>
              <a:rPr lang="zh-CN" altLang="en-US" dirty="0"/>
              <a:t>第四页解释如何能非常简单的创造他们自己的手链，</a:t>
            </a:r>
            <a:r>
              <a:rPr lang="zh-CN" altLang="en-US" dirty="0" smtClean="0"/>
              <a:t>向左滑动可以改变卸扣，</a:t>
            </a:r>
            <a:r>
              <a:rPr lang="zh-CN" altLang="en-US" dirty="0"/>
              <a:t>向右可以改变手镯线颜</a:t>
            </a:r>
            <a:r>
              <a:rPr lang="zh-CN" altLang="en-US" dirty="0" smtClean="0"/>
              <a:t>色</a:t>
            </a:r>
            <a:endParaRPr lang="fr-FR" altLang="zh-CN" dirty="0"/>
          </a:p>
        </p:txBody>
      </p:sp>
      <p:pic>
        <p:nvPicPr>
          <p:cNvPr id="7" name="Image 6" descr="miniope_force10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5" r="19325" b="7964"/>
          <a:stretch/>
        </p:blipFill>
        <p:spPr>
          <a:xfrm>
            <a:off x="6703100" y="-2"/>
            <a:ext cx="2440900" cy="4889502"/>
          </a:xfrm>
          <a:prstGeom prst="rect">
            <a:avLst/>
          </a:prstGeom>
        </p:spPr>
      </p:pic>
      <p:pic>
        <p:nvPicPr>
          <p:cNvPr id="4" name="Image 3" descr="miniope_force1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0" r="21154" b="6233"/>
          <a:stretch/>
        </p:blipFill>
        <p:spPr>
          <a:xfrm>
            <a:off x="4572000" y="-1"/>
            <a:ext cx="2131100" cy="4889501"/>
          </a:xfrm>
          <a:prstGeom prst="rect">
            <a:avLst/>
          </a:prstGeom>
        </p:spPr>
      </p:pic>
      <p:sp>
        <p:nvSpPr>
          <p:cNvPr id="8" name="Shape 36"/>
          <p:cNvSpPr/>
          <p:nvPr/>
        </p:nvSpPr>
        <p:spPr>
          <a:xfrm>
            <a:off x="2386686" y="122437"/>
            <a:ext cx="2185314" cy="31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000" spc="900">
                <a:solidFill>
                  <a:srgbClr val="0121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fr-FR" sz="1800" spc="0" dirty="0" smtClean="0">
                <a:solidFill>
                  <a:srgbClr val="000000"/>
                </a:solidFill>
              </a:rPr>
              <a:t>MECHANISM</a:t>
            </a:r>
            <a:endParaRPr lang="fr-FR" sz="1800" spc="338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57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9737</TotalTime>
  <Words>1124</Words>
  <Application>Microsoft Macintosh PowerPoint</Application>
  <PresentationFormat>On-screen Show (16:9)</PresentationFormat>
  <Paragraphs>132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Avenir Black</vt:lpstr>
      <vt:lpstr>Avenir Book</vt:lpstr>
      <vt:lpstr>Avenir Light</vt:lpstr>
      <vt:lpstr>Calibri</vt:lpstr>
      <vt:lpstr>宋体</vt:lpstr>
      <vt:lpstr>Thème Office</vt:lpstr>
      <vt:lpstr>2_Thème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Bartle Bogle Hegarty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mcolleou</dc:creator>
  <cp:lastModifiedBy>Diane Guyot - Donahue</cp:lastModifiedBy>
  <cp:revision>96</cp:revision>
  <dcterms:created xsi:type="dcterms:W3CDTF">2015-09-30T07:57:04Z</dcterms:created>
  <dcterms:modified xsi:type="dcterms:W3CDTF">2016-05-09T07:50:06Z</dcterms:modified>
</cp:coreProperties>
</file>